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71" r:id="rId13"/>
    <p:sldId id="269" r:id="rId14"/>
    <p:sldId id="265" r:id="rId15"/>
    <p:sldId id="272" r:id="rId16"/>
    <p:sldId id="273" r:id="rId17"/>
    <p:sldId id="268" r:id="rId18"/>
    <p:sldId id="274" r:id="rId19"/>
    <p:sldId id="275" r:id="rId20"/>
    <p:sldId id="276" r:id="rId21"/>
    <p:sldId id="277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406129"/>
          </a:xfrm>
        </p:spPr>
        <p:txBody>
          <a:bodyPr/>
          <a:lstStyle/>
          <a:p>
            <a:r>
              <a:rPr lang="ru-RU" dirty="0" smtClean="0"/>
              <a:t>«Сказка о мертвой царевне </a:t>
            </a:r>
            <a:br>
              <a:rPr lang="ru-RU" dirty="0" smtClean="0"/>
            </a:br>
            <a:r>
              <a:rPr lang="ru-RU" dirty="0" smtClean="0"/>
              <a:t>и о семи богатырях»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400800" cy="1752600"/>
          </a:xfrm>
        </p:spPr>
        <p:txBody>
          <a:bodyPr/>
          <a:lstStyle/>
          <a:p>
            <a:r>
              <a:rPr lang="ru-RU" dirty="0" smtClean="0"/>
              <a:t>А. С. Пушкин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39752" y="465313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i="1" dirty="0"/>
              <a:t>Лишь добро одно бессмертно. </a:t>
            </a:r>
            <a:br>
              <a:rPr lang="ru-RU" i="1" dirty="0"/>
            </a:br>
            <a:r>
              <a:rPr lang="ru-RU" i="1" dirty="0"/>
              <a:t>Зло подолгу не живет.</a:t>
            </a:r>
          </a:p>
          <a:p>
            <a:pPr algn="r"/>
            <a:r>
              <a:rPr lang="ru-RU" sz="2400" i="1" dirty="0"/>
              <a:t>Шота Руставели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mc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70" y="2486031"/>
            <a:ext cx="5786430" cy="4371969"/>
          </a:xfrm>
          <a:prstGeom prst="rect">
            <a:avLst/>
          </a:prstGeom>
          <a:noFill/>
        </p:spPr>
      </p:pic>
      <p:pic>
        <p:nvPicPr>
          <p:cNvPr id="6146" name="Picture 2" descr="E:\article1204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4974" cy="3940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Сказка-о-мертвой-царевне-и-семи-богатырях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24200"/>
            <a:ext cx="5334000" cy="3733800"/>
          </a:xfrm>
          <a:prstGeom prst="rect">
            <a:avLst/>
          </a:prstGeom>
          <a:noFill/>
        </p:spPr>
      </p:pic>
      <p:pic>
        <p:nvPicPr>
          <p:cNvPr id="7170" name="Picture 2" descr="E:\2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357687" cy="3436348"/>
          </a:xfrm>
          <a:prstGeom prst="rect">
            <a:avLst/>
          </a:prstGeom>
          <a:noFill/>
        </p:spPr>
      </p:pic>
      <p:pic>
        <p:nvPicPr>
          <p:cNvPr id="7172" name="Picture 4" descr="E:\in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7831" y="0"/>
            <a:ext cx="456616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3868" y="2060848"/>
            <a:ext cx="7745505" cy="38778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Добро </a:t>
            </a:r>
            <a:r>
              <a:rPr lang="ru-RU" dirty="0"/>
              <a:t>– это то, что хорошо, полезно, нужно человеку, с чем связаны надежды людей, представления о свободе и счастье.</a:t>
            </a:r>
          </a:p>
          <a:p>
            <a:r>
              <a:rPr lang="ru-RU" dirty="0"/>
              <a:t>Зло всегда имеет отрицательный смысл и обозначает плохое, влекущее за собой беды, страдания, горе, </a:t>
            </a:r>
            <a:r>
              <a:rPr lang="ru-RU" dirty="0" smtClean="0"/>
              <a:t>несчастье. </a:t>
            </a:r>
            <a:r>
              <a:rPr lang="ru-RU" dirty="0"/>
              <a:t>(Школьный философский словарь)</a:t>
            </a:r>
          </a:p>
          <a:p>
            <a:r>
              <a:rPr lang="ru-RU" dirty="0" smtClean="0"/>
              <a:t>Добро </a:t>
            </a:r>
            <a:r>
              <a:rPr lang="ru-RU" dirty="0"/>
              <a:t>– в духовном значении благо, что честно и полезно, </a:t>
            </a:r>
            <a:r>
              <a:rPr lang="ru-RU" dirty="0" smtClean="0"/>
              <a:t>все, </a:t>
            </a:r>
            <a:r>
              <a:rPr lang="ru-RU" dirty="0"/>
              <a:t>чего требует от нас долг </a:t>
            </a:r>
            <a:r>
              <a:rPr lang="ru-RU" dirty="0" smtClean="0"/>
              <a:t>человека.</a:t>
            </a:r>
            <a:endParaRPr lang="ru-RU" dirty="0"/>
          </a:p>
          <a:p>
            <a:r>
              <a:rPr lang="ru-RU" dirty="0"/>
              <a:t>Зло – худое, лихое. Злой человек – причиняющий зло другим: вредный, </a:t>
            </a:r>
            <a:r>
              <a:rPr lang="ru-RU" dirty="0" smtClean="0"/>
              <a:t>пагубный. </a:t>
            </a:r>
            <a:r>
              <a:rPr lang="ru-RU" dirty="0"/>
              <a:t>(Словарь живого русского языка Владимира Даля)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добро и зло?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88490" y="5661248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/>
              <a:t>Можем ли мы утверждать, что добро и зло являются противоположными понятиями?</a:t>
            </a:r>
          </a:p>
        </p:txBody>
      </p:sp>
    </p:spTree>
    <p:extLst>
      <p:ext uri="{BB962C8B-B14F-4D97-AF65-F5344CB8AC3E}">
        <p14:creationId xmlns:p14="http://schemas.microsoft.com/office/powerpoint/2010/main" val="2610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В народных сказках всех героев можно распределить на положительных и отрицательных.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4400" i="1" dirty="0" smtClean="0"/>
              <a:t>Назовите </a:t>
            </a:r>
            <a:r>
              <a:rPr lang="ru-RU" sz="4400" i="1" dirty="0"/>
              <a:t>положительных героев народных </a:t>
            </a:r>
            <a:r>
              <a:rPr lang="ru-RU" sz="4400" i="1" dirty="0" smtClean="0"/>
              <a:t>сказок и отрицательных.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10467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27984" y="5207169"/>
            <a:ext cx="4375364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К какому столбцу мы отнесем Чернавку?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 descr="E:\61dd8577e4f6a4a4aa81b4b1efd1ca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431" y="4650788"/>
            <a:ext cx="3813169" cy="2048867"/>
          </a:xfrm>
          <a:prstGeom prst="rect">
            <a:avLst/>
          </a:prstGeom>
          <a:noFill/>
        </p:spPr>
      </p:pic>
      <p:sp>
        <p:nvSpPr>
          <p:cNvPr id="9" name="Объект 5"/>
          <p:cNvSpPr txBox="1">
            <a:spLocks/>
          </p:cNvSpPr>
          <p:nvPr/>
        </p:nvSpPr>
        <p:spPr>
          <a:xfrm>
            <a:off x="905914" y="1261553"/>
            <a:ext cx="3234037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b="1" dirty="0" smtClean="0"/>
              <a:t>Положительные герои</a:t>
            </a:r>
            <a:endParaRPr lang="ru-RU" b="1" dirty="0"/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5292080" y="1268760"/>
            <a:ext cx="311965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b="1" dirty="0" smtClean="0"/>
              <a:t>Отрицательные герои</a:t>
            </a:r>
            <a:endParaRPr lang="ru-RU" b="1" dirty="0"/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5276126" y="2034278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Мачеха</a:t>
            </a:r>
            <a:endParaRPr lang="ru-RU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0" y="1980533"/>
            <a:ext cx="4860032" cy="2690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Семь богатырей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Молодая царевна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Явления природы: </a:t>
            </a:r>
            <a:br>
              <a:rPr lang="ru-RU" dirty="0" smtClean="0"/>
            </a:br>
            <a:r>
              <a:rPr lang="ru-RU" dirty="0" smtClean="0"/>
              <a:t>Солнце, Месяц, Ветер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Собака </a:t>
            </a:r>
            <a:r>
              <a:rPr lang="ru-RU" dirty="0" err="1" smtClean="0"/>
              <a:t>Соколко</a:t>
            </a:r>
            <a:endParaRPr lang="ru-RU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Зеркальце (всегда говорит правду) </a:t>
            </a:r>
            <a:endParaRPr lang="ru-RU" dirty="0"/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0" y="332656"/>
            <a:ext cx="8748464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i="1" dirty="0" smtClean="0"/>
              <a:t>Назовите положительных и отрицательных героев </a:t>
            </a:r>
            <a:br>
              <a:rPr lang="ru-RU" i="1" dirty="0" smtClean="0"/>
            </a:br>
            <a:r>
              <a:rPr lang="ru-RU" i="1" dirty="0" smtClean="0"/>
              <a:t>«Сказки о мертвой царевне и о семи богатырях»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/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774632" cy="1692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i="1" dirty="0"/>
              <a:t>Подумайте, в образах каких героев заметна наиболее яркая характеристика Добра и Зла?</a:t>
            </a:r>
          </a:p>
        </p:txBody>
      </p:sp>
    </p:spTree>
    <p:extLst>
      <p:ext uri="{BB962C8B-B14F-4D97-AF65-F5344CB8AC3E}">
        <p14:creationId xmlns:p14="http://schemas.microsoft.com/office/powerpoint/2010/main" val="42182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56263" cy="1054250"/>
          </a:xfrm>
        </p:spPr>
        <p:txBody>
          <a:bodyPr/>
          <a:lstStyle/>
          <a:p>
            <a:r>
              <a:rPr lang="ru-RU" dirty="0" smtClean="0"/>
              <a:t>Сравнительная характеристика героев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44318" y="2276872"/>
            <a:ext cx="1903835" cy="612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Царевна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627784" y="2276872"/>
            <a:ext cx="1296144" cy="612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Царица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2996952"/>
            <a:ext cx="1800200" cy="61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dirty="0" smtClean="0"/>
              <a:t>Внешность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267744" y="2996952"/>
            <a:ext cx="252028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dirty="0" smtClean="0"/>
              <a:t>Высока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Стройна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Бела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436096" y="2996952"/>
            <a:ext cx="2520280" cy="97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dirty="0" smtClean="0"/>
              <a:t>Белолица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err="1" smtClean="0"/>
              <a:t>Чербноброва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79512" y="4509120"/>
            <a:ext cx="18002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dirty="0" smtClean="0"/>
              <a:t>Поведение и характер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267744" y="4509120"/>
            <a:ext cx="252028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dirty="0" smtClean="0"/>
              <a:t>Горда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err="1" smtClean="0"/>
              <a:t>Ломлива</a:t>
            </a:r>
            <a:endParaRPr lang="ru-RU" dirty="0" smtClean="0"/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Своенравна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Ревнива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Злая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436096" y="4509120"/>
            <a:ext cx="252028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dirty="0" smtClean="0"/>
              <a:t>Красавица-душа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Милая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 smtClean="0"/>
              <a:t>Приветлива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4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i="1" dirty="0"/>
              <a:t>Почему царица решила погубить царевну? </a:t>
            </a:r>
            <a:endParaRPr lang="ru-RU" sz="4400" i="1" dirty="0" smtClean="0"/>
          </a:p>
          <a:p>
            <a:pPr marL="0" indent="0" algn="ctr">
              <a:buNone/>
            </a:pPr>
            <a:r>
              <a:rPr lang="ru-RU" sz="4400" i="1" dirty="0" smtClean="0"/>
              <a:t>В </a:t>
            </a:r>
            <a:r>
              <a:rPr lang="ru-RU" sz="4400" i="1" dirty="0"/>
              <a:t>чем суть конфликта 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>между </a:t>
            </a:r>
            <a:r>
              <a:rPr lang="ru-RU" sz="4400" i="1" dirty="0"/>
              <a:t>ними?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1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332656"/>
            <a:ext cx="7745505" cy="5793507"/>
          </a:xfrm>
        </p:spPr>
        <p:txBody>
          <a:bodyPr>
            <a:normAutofit fontScale="92500" lnSpcReduction="10000"/>
          </a:bodyPr>
          <a:lstStyle/>
          <a:p>
            <a:r>
              <a:rPr lang="ru-RU" sz="4400" i="1" dirty="0" smtClean="0"/>
              <a:t> Какими </a:t>
            </a:r>
            <a:r>
              <a:rPr lang="ru-RU" sz="4400" i="1" dirty="0"/>
              <a:t>словами мы можем выразить отношение царицы к царевне</a:t>
            </a:r>
            <a:r>
              <a:rPr lang="ru-RU" sz="4400" i="1" dirty="0" smtClean="0"/>
              <a:t>?</a:t>
            </a:r>
          </a:p>
          <a:p>
            <a:r>
              <a:rPr lang="ru-RU" sz="4400" i="1" dirty="0"/>
              <a:t> Обладает ли добрый человек такими чувствами?</a:t>
            </a:r>
          </a:p>
          <a:p>
            <a:r>
              <a:rPr lang="ru-RU" sz="4400" i="1" dirty="0" smtClean="0"/>
              <a:t> А </a:t>
            </a:r>
            <a:r>
              <a:rPr lang="ru-RU" sz="4400" i="1" dirty="0"/>
              <a:t>как относится царевна к царице, которая ее решила погубить, к Чернавке, которая уводит девушку в темный лес?</a:t>
            </a:r>
          </a:p>
          <a:p>
            <a:endParaRPr lang="ru-RU" sz="44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46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348880"/>
            <a:ext cx="7745505" cy="3777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i="1" dirty="0" smtClean="0"/>
              <a:t>И </a:t>
            </a:r>
            <a:r>
              <a:rPr lang="ru-RU" sz="4400" i="1" dirty="0"/>
              <a:t>царица, и царевна – внешне красивы. Про какую из героинь мы можем сказать, что она обладает и внутренней, душевной красотой?</a:t>
            </a:r>
          </a:p>
          <a:p>
            <a:endParaRPr lang="ru-RU" sz="44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8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 smtClean="0"/>
              <a:t>Вспомните, </a:t>
            </a:r>
            <a:br>
              <a:rPr lang="ru-RU" sz="4000" i="1" dirty="0" smtClean="0"/>
            </a:br>
            <a:r>
              <a:rPr lang="ru-RU" sz="4000" i="1" dirty="0" smtClean="0"/>
              <a:t>чем отличается</a:t>
            </a:r>
            <a:br>
              <a:rPr lang="ru-RU" sz="4000" i="1" dirty="0" smtClean="0"/>
            </a:br>
            <a:r>
              <a:rPr lang="ru-RU" sz="4000" i="1" dirty="0" smtClean="0"/>
              <a:t>народная сказка от литературной?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0767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348880"/>
            <a:ext cx="7745505" cy="37772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i="1" dirty="0" smtClean="0"/>
              <a:t>Можем </a:t>
            </a:r>
            <a:r>
              <a:rPr lang="ru-RU" sz="4400" i="1" dirty="0"/>
              <a:t>ли мы , рассмотрев образы царицы и царевны, согласиться с высказыванием поэта Руставели 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>“</a:t>
            </a:r>
            <a:r>
              <a:rPr lang="ru-RU" sz="4400" i="1" dirty="0"/>
              <a:t>Лишь добро одно </a:t>
            </a:r>
            <a:r>
              <a:rPr lang="ru-RU" sz="4400" i="1" dirty="0" smtClean="0"/>
              <a:t>бессмертно. Зло </a:t>
            </a:r>
            <a:r>
              <a:rPr lang="ru-RU" sz="4400" i="1" dirty="0"/>
              <a:t>подолгу не живет”?</a:t>
            </a:r>
          </a:p>
          <a:p>
            <a:endParaRPr lang="ru-RU" sz="44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8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348880"/>
            <a:ext cx="7745505" cy="3777283"/>
          </a:xfrm>
        </p:spPr>
        <p:txBody>
          <a:bodyPr>
            <a:normAutofit fontScale="92500" lnSpcReduction="10000"/>
          </a:bodyPr>
          <a:lstStyle/>
          <a:p>
            <a:r>
              <a:rPr lang="ru-RU" sz="4400" i="1" dirty="0" smtClean="0"/>
              <a:t> Подумайте</a:t>
            </a:r>
            <a:r>
              <a:rPr lang="ru-RU" sz="4400" i="1" dirty="0"/>
              <a:t>, пожалуйста, чему научила вас сказка А. С. Пушкина. Считаете ли вы себя добрыми?</a:t>
            </a:r>
          </a:p>
          <a:p>
            <a:r>
              <a:rPr lang="ru-RU" sz="4400" i="1" dirty="0" smtClean="0"/>
              <a:t> Запишите </a:t>
            </a:r>
            <a:r>
              <a:rPr lang="ru-RU" sz="4400" i="1" dirty="0"/>
              <a:t>ответ на этот </a:t>
            </a:r>
            <a:r>
              <a:rPr lang="ru-RU" sz="4400" i="1" dirty="0" smtClean="0"/>
              <a:t>вопрос.</a:t>
            </a:r>
            <a:endParaRPr lang="ru-RU" sz="4400" i="1" dirty="0"/>
          </a:p>
          <a:p>
            <a:endParaRPr lang="ru-RU" sz="44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0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Выберите отрывок из сказки и выучите его наизусть.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Сходства и различия сказок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00108"/>
          <a:ext cx="9144000" cy="637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14"/>
                <a:gridCol w="4357686"/>
              </a:tblGrid>
              <a:tr h="110392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Cambria" pitchFamily="18" charset="0"/>
                        </a:rPr>
                        <a:t>Русская народная сказка</a:t>
                      </a:r>
                      <a:endParaRPr lang="ru-RU" sz="3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Cambria" pitchFamily="18" charset="0"/>
                        </a:rPr>
                        <a:t>Литературная сказка</a:t>
                      </a:r>
                      <a:endParaRPr lang="ru-RU" sz="3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627177">
                <a:tc gridSpan="2">
                  <a:txBody>
                    <a:bodyPr/>
                    <a:lstStyle/>
                    <a:p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 построение сказки (присказка, зачин, концовка)</a:t>
                      </a:r>
                    </a:p>
                    <a:p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 сюжет (динамичный, стремительный, фантастический)</a:t>
                      </a:r>
                    </a:p>
                    <a:p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 положительные и отрицательные герои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конфликт развивается при помощи чудесных (фантастических) сил.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1865">
                <a:tc>
                  <a:txBody>
                    <a:bodyPr/>
                    <a:lstStyle/>
                    <a:p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народ-сказитель</a:t>
                      </a:r>
                      <a:endParaRPr lang="ru-RU" sz="32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i="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Конкретный человек (писатель)</a:t>
                      </a:r>
                      <a:endParaRPr lang="ru-RU" sz="32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68" y="277769"/>
            <a:ext cx="7756263" cy="12938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сказки Пушкина </a:t>
            </a:r>
            <a:br>
              <a:rPr lang="ru-RU" dirty="0" smtClean="0"/>
            </a:br>
            <a:r>
              <a:rPr lang="ru-RU" dirty="0" smtClean="0"/>
              <a:t>вам известны?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11144" y="2276872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«Сказка </a:t>
            </a:r>
            <a:br>
              <a:rPr lang="ru-RU" sz="3200" b="1" dirty="0" smtClean="0"/>
            </a:br>
            <a:r>
              <a:rPr lang="ru-RU" sz="3200" b="1" dirty="0" smtClean="0"/>
              <a:t>о золотой </a:t>
            </a:r>
            <a:br>
              <a:rPr lang="ru-RU" sz="3200" b="1" dirty="0" smtClean="0"/>
            </a:br>
            <a:r>
              <a:rPr lang="ru-RU" sz="3200" b="1" dirty="0" smtClean="0"/>
              <a:t>рыбке»</a:t>
            </a:r>
            <a:endParaRPr lang="ru-RU" sz="3200" b="1" dirty="0"/>
          </a:p>
        </p:txBody>
      </p:sp>
      <p:pic>
        <p:nvPicPr>
          <p:cNvPr id="1026" name="Picture 2" descr="E:\novosti-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19" y="2276872"/>
            <a:ext cx="3168120" cy="2428892"/>
          </a:xfrm>
          <a:prstGeom prst="rect">
            <a:avLst/>
          </a:prstGeom>
          <a:noFill/>
        </p:spPr>
      </p:pic>
      <p:pic>
        <p:nvPicPr>
          <p:cNvPr id="1028" name="Picture 4" descr="E:\balik-ve-balikci-hakkinda-bir-masal_394408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4005064"/>
            <a:ext cx="3929090" cy="2778428"/>
          </a:xfrm>
          <a:prstGeom prst="rect">
            <a:avLst/>
          </a:prstGeom>
          <a:noFill/>
        </p:spPr>
      </p:pic>
      <p:pic>
        <p:nvPicPr>
          <p:cNvPr id="1027" name="Picture 3" descr="E: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2392131"/>
            <a:ext cx="3059137" cy="2313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847" y="295841"/>
            <a:ext cx="7756263" cy="1054250"/>
          </a:xfrm>
        </p:spPr>
        <p:txBody>
          <a:bodyPr/>
          <a:lstStyle/>
          <a:p>
            <a:r>
              <a:rPr lang="ru-RU" dirty="0" smtClean="0"/>
              <a:t>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E:\1393694173_skazka-o-care-saltan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3571900" cy="2698769"/>
          </a:xfrm>
          <a:prstGeom prst="rect">
            <a:avLst/>
          </a:prstGeom>
          <a:noFill/>
        </p:spPr>
      </p:pic>
      <p:pic>
        <p:nvPicPr>
          <p:cNvPr id="2051" name="Picture 3" descr="E: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3003557" cy="2270130"/>
          </a:xfrm>
          <a:prstGeom prst="rect">
            <a:avLst/>
          </a:prstGeom>
          <a:noFill/>
        </p:spPr>
      </p:pic>
      <p:pic>
        <p:nvPicPr>
          <p:cNvPr id="2052" name="Picture 4" descr="E:\3926916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3650280" cy="4721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408" y="260648"/>
            <a:ext cx="4143372" cy="2071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«Сказка </a:t>
            </a:r>
            <a:br>
              <a:rPr lang="ru-RU" dirty="0" smtClean="0"/>
            </a:br>
            <a:r>
              <a:rPr lang="ru-RU" dirty="0" smtClean="0"/>
              <a:t>о золотом петушке»</a:t>
            </a:r>
            <a:endParaRPr lang="ru-RU" dirty="0"/>
          </a:p>
        </p:txBody>
      </p:sp>
      <p:pic>
        <p:nvPicPr>
          <p:cNvPr id="3074" name="Picture 2" descr="E:\dec53b8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77" y="2564904"/>
            <a:ext cx="2978488" cy="3786214"/>
          </a:xfrm>
          <a:prstGeom prst="rect">
            <a:avLst/>
          </a:prstGeom>
          <a:noFill/>
        </p:spPr>
      </p:pic>
      <p:pic>
        <p:nvPicPr>
          <p:cNvPr id="3075" name="Picture 3" descr="E:\ccbfbc6254221b66623e743140ffd7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071966" cy="3176134"/>
          </a:xfrm>
          <a:prstGeom prst="rect">
            <a:avLst/>
          </a:prstGeom>
          <a:noFill/>
        </p:spPr>
      </p:pic>
      <p:pic>
        <p:nvPicPr>
          <p:cNvPr id="3076" name="Picture 4" descr="E:\im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4096" y="3214686"/>
            <a:ext cx="5254184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«Сказка о мертвой царевне </a:t>
            </a:r>
            <a:br>
              <a:rPr lang="ru-RU" dirty="0" smtClean="0"/>
            </a:br>
            <a:r>
              <a:rPr lang="ru-RU" dirty="0" smtClean="0"/>
              <a:t>и о семи богатырях»</a:t>
            </a:r>
            <a:endParaRPr lang="ru-RU" dirty="0"/>
          </a:p>
        </p:txBody>
      </p:sp>
      <p:pic>
        <p:nvPicPr>
          <p:cNvPr id="4100" name="Picture 4" descr="E: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276872"/>
            <a:ext cx="2473820" cy="3214710"/>
          </a:xfrm>
          <a:prstGeom prst="rect">
            <a:avLst/>
          </a:prstGeom>
          <a:noFill/>
        </p:spPr>
      </p:pic>
      <p:pic>
        <p:nvPicPr>
          <p:cNvPr id="4101" name="Picture 5" descr="E:\Сказка_о_мертвой_царевне_и_о_семи_богатыря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4453" y="1745711"/>
            <a:ext cx="3763943" cy="483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c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214554"/>
            <a:ext cx="4490071" cy="3392498"/>
          </a:xfrm>
          <a:prstGeom prst="rect">
            <a:avLst/>
          </a:prstGeom>
          <a:noFill/>
        </p:spPr>
      </p:pic>
      <p:pic>
        <p:nvPicPr>
          <p:cNvPr id="4099" name="Picture 3" descr="E: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749" y="2214554"/>
            <a:ext cx="4467251" cy="335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ovetskiy_multfim_skazkaomertvoicarev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8284" cy="3857628"/>
          </a:xfrm>
          <a:prstGeom prst="rect">
            <a:avLst/>
          </a:prstGeom>
          <a:noFill/>
        </p:spPr>
      </p:pic>
      <p:pic>
        <p:nvPicPr>
          <p:cNvPr id="5123" name="Picture 3" descr="E:\1r6mw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61107"/>
            <a:ext cx="4929190" cy="3696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121</TotalTime>
  <Words>412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«Сказка о мертвой царевне  и о семи богатырях»</vt:lpstr>
      <vt:lpstr>Презентация PowerPoint</vt:lpstr>
      <vt:lpstr>Сходства и различия сказок </vt:lpstr>
      <vt:lpstr>Какие сказки Пушкина  вам известны?</vt:lpstr>
      <vt:lpstr>«Сказка о царе Салтане»</vt:lpstr>
      <vt:lpstr>«Сказка  о золотом петушке»</vt:lpstr>
      <vt:lpstr>«Сказка о мертвой царевне  и о семи богатырях»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добро и зло?</vt:lpstr>
      <vt:lpstr>Презентация PowerPoint</vt:lpstr>
      <vt:lpstr>Презентация PowerPoint</vt:lpstr>
      <vt:lpstr>Презентация PowerPoint</vt:lpstr>
      <vt:lpstr>Сравнительная характеристика героев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«Сказка о мертвой царевне  и о семи богатырях»</dc:title>
  <dc:creator>lenovo</dc:creator>
  <cp:lastModifiedBy>Майковы</cp:lastModifiedBy>
  <cp:revision>11</cp:revision>
  <dcterms:created xsi:type="dcterms:W3CDTF">2014-10-27T08:32:55Z</dcterms:created>
  <dcterms:modified xsi:type="dcterms:W3CDTF">2014-11-29T16:03:28Z</dcterms:modified>
</cp:coreProperties>
</file>